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</p:sldIdLst>
  <p:sldSz cx="15727363" cy="11155363"/>
  <p:notesSz cx="6858000" cy="9144000"/>
  <p:defaultTextStyle>
    <a:defPPr>
      <a:defRPr lang="lt-LT"/>
    </a:defPPr>
    <a:lvl1pPr marL="0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1pPr>
    <a:lvl2pPr marL="593809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2pPr>
    <a:lvl3pPr marL="1187621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3pPr>
    <a:lvl4pPr marL="1781431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4pPr>
    <a:lvl5pPr marL="2375240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5pPr>
    <a:lvl6pPr marL="2969050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6pPr>
    <a:lvl7pPr marL="3562861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7pPr>
    <a:lvl8pPr marL="4156670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8pPr>
    <a:lvl9pPr marL="4750480" algn="l" defTabSz="1187621" rtl="0" eaLnBrk="1" latinLnBrk="0" hangingPunct="1">
      <a:defRPr sz="23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3398"/>
    <a:srgbClr val="FECC32"/>
    <a:srgbClr val="0099CB"/>
    <a:srgbClr val="FE595D"/>
    <a:srgbClr val="009BCE"/>
    <a:srgbClr val="83CCE5"/>
    <a:srgbClr val="FFC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inis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711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buotojai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1"/>
          <p:cNvSpPr>
            <a:spLocks noGrp="1"/>
          </p:cNvSpPr>
          <p:nvPr>
            <p:ph type="title" hasCustomPrompt="1"/>
          </p:nvPr>
        </p:nvSpPr>
        <p:spPr>
          <a:xfrm>
            <a:off x="1641875" y="1527800"/>
            <a:ext cx="12429225" cy="48878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2458" baseline="0">
                <a:solidFill>
                  <a:srgbClr val="2D2F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lt-LT" dirty="0" smtClean="0"/>
              <a:t>Bibliotekos pavadinimas</a:t>
            </a:r>
            <a:endParaRPr lang="lt-LT" dirty="0"/>
          </a:p>
        </p:txBody>
      </p:sp>
      <p:sp>
        <p:nvSpPr>
          <p:cNvPr id="8" name="Pavadinimas 1"/>
          <p:cNvSpPr txBox="1">
            <a:spLocks/>
          </p:cNvSpPr>
          <p:nvPr userDrawn="1"/>
        </p:nvSpPr>
        <p:spPr>
          <a:xfrm>
            <a:off x="288055" y="2229209"/>
            <a:ext cx="15136866" cy="488788"/>
          </a:xfrm>
          <a:prstGeom prst="rect">
            <a:avLst/>
          </a:prstGeom>
        </p:spPr>
        <p:txBody>
          <a:bodyPr vert="horz" lIns="112422" tIns="56212" rIns="112422" bIns="56212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baseline="0">
                <a:solidFill>
                  <a:srgbClr val="2D2F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lt-LT" sz="3994" dirty="0" smtClean="0">
                <a:solidFill>
                  <a:srgbClr val="2D2F4E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SUSIPAŽINKIME</a:t>
            </a:r>
            <a:endParaRPr lang="lt-LT" sz="3994" dirty="0">
              <a:solidFill>
                <a:srgbClr val="2D2F4E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9" name="Paveikslėlio vietos rezervavimo ženklas 42"/>
          <p:cNvSpPr>
            <a:spLocks noGrp="1"/>
          </p:cNvSpPr>
          <p:nvPr>
            <p:ph type="pic" sz="quarter" idx="20"/>
          </p:nvPr>
        </p:nvSpPr>
        <p:spPr>
          <a:xfrm>
            <a:off x="704402" y="3238760"/>
            <a:ext cx="2250437" cy="2137708"/>
          </a:xfrm>
          <a:prstGeom prst="flowChartConnector">
            <a:avLst/>
          </a:prstGeom>
          <a:ln w="76200">
            <a:solidFill>
              <a:srgbClr val="FECC32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41" name="Teksto vietos rezervavimo ženklas 40"/>
          <p:cNvSpPr>
            <a:spLocks noGrp="1"/>
          </p:cNvSpPr>
          <p:nvPr>
            <p:ph type="body" sz="quarter" idx="30" hasCustomPrompt="1"/>
          </p:nvPr>
        </p:nvSpPr>
        <p:spPr>
          <a:xfrm>
            <a:off x="580251" y="5610889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4" name="Teksto vietos rezervavimo ženklas 40"/>
          <p:cNvSpPr>
            <a:spLocks noGrp="1"/>
          </p:cNvSpPr>
          <p:nvPr>
            <p:ph type="body" sz="quarter" idx="31" hasCustomPrompt="1"/>
          </p:nvPr>
        </p:nvSpPr>
        <p:spPr>
          <a:xfrm>
            <a:off x="3454859" y="5610889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5" name="Teksto vietos rezervavimo ženklas 40"/>
          <p:cNvSpPr>
            <a:spLocks noGrp="1"/>
          </p:cNvSpPr>
          <p:nvPr>
            <p:ph type="body" sz="quarter" idx="32" hasCustomPrompt="1"/>
          </p:nvPr>
        </p:nvSpPr>
        <p:spPr>
          <a:xfrm>
            <a:off x="6367968" y="5610888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6" name="Teksto vietos rezervavimo ženklas 40"/>
          <p:cNvSpPr>
            <a:spLocks noGrp="1"/>
          </p:cNvSpPr>
          <p:nvPr>
            <p:ph type="body" sz="quarter" idx="33" hasCustomPrompt="1"/>
          </p:nvPr>
        </p:nvSpPr>
        <p:spPr>
          <a:xfrm>
            <a:off x="9450014" y="5610888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7" name="Teksto vietos rezervavimo ženklas 40"/>
          <p:cNvSpPr>
            <a:spLocks noGrp="1"/>
          </p:cNvSpPr>
          <p:nvPr>
            <p:ph type="body" sz="quarter" idx="34" hasCustomPrompt="1"/>
          </p:nvPr>
        </p:nvSpPr>
        <p:spPr>
          <a:xfrm>
            <a:off x="12242565" y="5610888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8" name="Teksto vietos rezervavimo ženklas 40"/>
          <p:cNvSpPr>
            <a:spLocks noGrp="1"/>
          </p:cNvSpPr>
          <p:nvPr>
            <p:ph type="body" sz="quarter" idx="35" hasCustomPrompt="1"/>
          </p:nvPr>
        </p:nvSpPr>
        <p:spPr>
          <a:xfrm>
            <a:off x="556803" y="9451513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49" name="Teksto vietos rezervavimo ženklas 40"/>
          <p:cNvSpPr>
            <a:spLocks noGrp="1"/>
          </p:cNvSpPr>
          <p:nvPr>
            <p:ph type="body" sz="quarter" idx="36" hasCustomPrompt="1"/>
          </p:nvPr>
        </p:nvSpPr>
        <p:spPr>
          <a:xfrm>
            <a:off x="3431408" y="9451513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50" name="Teksto vietos rezervavimo ženklas 40"/>
          <p:cNvSpPr>
            <a:spLocks noGrp="1"/>
          </p:cNvSpPr>
          <p:nvPr>
            <p:ph type="body" sz="quarter" idx="37" hasCustomPrompt="1"/>
          </p:nvPr>
        </p:nvSpPr>
        <p:spPr>
          <a:xfrm>
            <a:off x="6344520" y="9451512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51" name="Teksto vietos rezervavimo ženklas 40"/>
          <p:cNvSpPr>
            <a:spLocks noGrp="1"/>
          </p:cNvSpPr>
          <p:nvPr>
            <p:ph type="body" sz="quarter" idx="38" hasCustomPrompt="1"/>
          </p:nvPr>
        </p:nvSpPr>
        <p:spPr>
          <a:xfrm>
            <a:off x="9426564" y="9451512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52" name="Teksto vietos rezervavimo ženklas 40"/>
          <p:cNvSpPr>
            <a:spLocks noGrp="1"/>
          </p:cNvSpPr>
          <p:nvPr>
            <p:ph type="body" sz="quarter" idx="39" hasCustomPrompt="1"/>
          </p:nvPr>
        </p:nvSpPr>
        <p:spPr>
          <a:xfrm>
            <a:off x="12219114" y="9451512"/>
            <a:ext cx="2498747" cy="859523"/>
          </a:xfrm>
        </p:spPr>
        <p:txBody>
          <a:bodyPr>
            <a:noAutofit/>
          </a:bodyPr>
          <a:lstStyle>
            <a:lvl1pPr marL="0" indent="0" algn="ctr">
              <a:spcBef>
                <a:spcPts val="492"/>
              </a:spcBef>
              <a:buNone/>
              <a:defRPr sz="1475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86878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73754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60631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147510" indent="0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lt-LT" dirty="0" smtClean="0"/>
              <a:t>MANO VARDAS </a:t>
            </a:r>
            <a:r>
              <a:rPr lang="lt-LT" dirty="0" err="1" smtClean="0"/>
              <a:t>VARDAS</a:t>
            </a:r>
            <a:r>
              <a:rPr lang="lt-LT" dirty="0" smtClean="0"/>
              <a:t>.</a:t>
            </a:r>
          </a:p>
          <a:p>
            <a:pPr lvl="0"/>
            <a:r>
              <a:rPr lang="lt-LT" dirty="0" smtClean="0"/>
              <a:t>MAN PATINKA SKAITYTI </a:t>
            </a:r>
          </a:p>
          <a:p>
            <a:pPr lvl="0"/>
            <a:r>
              <a:rPr lang="lt-LT" dirty="0" smtClean="0"/>
              <a:t>KNYGAS IR KELIAUTI.</a:t>
            </a:r>
            <a:endParaRPr lang="lt-LT" dirty="0"/>
          </a:p>
        </p:txBody>
      </p:sp>
      <p:sp>
        <p:nvSpPr>
          <p:cNvPr id="53" name="Paveikslėlio vietos rezervavimo ženklas 42"/>
          <p:cNvSpPr>
            <a:spLocks noGrp="1"/>
          </p:cNvSpPr>
          <p:nvPr>
            <p:ph type="pic" sz="quarter" idx="40"/>
          </p:nvPr>
        </p:nvSpPr>
        <p:spPr>
          <a:xfrm>
            <a:off x="3476877" y="3241798"/>
            <a:ext cx="2250437" cy="2137708"/>
          </a:xfrm>
          <a:prstGeom prst="flowChartConnector">
            <a:avLst/>
          </a:prstGeom>
          <a:ln w="76200">
            <a:solidFill>
              <a:srgbClr val="0099CB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4" name="Paveikslėlio vietos rezervavimo ženklas 42"/>
          <p:cNvSpPr>
            <a:spLocks noGrp="1"/>
          </p:cNvSpPr>
          <p:nvPr>
            <p:ph type="pic" sz="quarter" idx="41"/>
          </p:nvPr>
        </p:nvSpPr>
        <p:spPr>
          <a:xfrm>
            <a:off x="6468667" y="3238760"/>
            <a:ext cx="2250437" cy="2137708"/>
          </a:xfrm>
          <a:prstGeom prst="flowChartConnector">
            <a:avLst/>
          </a:prstGeom>
          <a:ln w="76200">
            <a:solidFill>
              <a:srgbClr val="FE595D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5" name="Paveikslėlio vietos rezervavimo ženklas 42"/>
          <p:cNvSpPr>
            <a:spLocks noGrp="1"/>
          </p:cNvSpPr>
          <p:nvPr>
            <p:ph type="pic" sz="quarter" idx="42"/>
          </p:nvPr>
        </p:nvSpPr>
        <p:spPr>
          <a:xfrm>
            <a:off x="9577236" y="3234852"/>
            <a:ext cx="2250437" cy="2137708"/>
          </a:xfrm>
          <a:prstGeom prst="flowChartConnector">
            <a:avLst/>
          </a:prstGeom>
          <a:ln w="76200">
            <a:solidFill>
              <a:srgbClr val="983398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6" name="Paveikslėlio vietos rezervavimo ženklas 42"/>
          <p:cNvSpPr>
            <a:spLocks noGrp="1"/>
          </p:cNvSpPr>
          <p:nvPr>
            <p:ph type="pic" sz="quarter" idx="43"/>
          </p:nvPr>
        </p:nvSpPr>
        <p:spPr>
          <a:xfrm>
            <a:off x="12366713" y="3248741"/>
            <a:ext cx="2250437" cy="2137708"/>
          </a:xfrm>
          <a:prstGeom prst="flowChartConnector">
            <a:avLst/>
          </a:prstGeom>
          <a:ln w="76200">
            <a:solidFill>
              <a:srgbClr val="FECC32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7" name="Paveikslėlio vietos rezervavimo ženklas 42"/>
          <p:cNvSpPr>
            <a:spLocks noGrp="1"/>
          </p:cNvSpPr>
          <p:nvPr>
            <p:ph type="pic" sz="quarter" idx="44"/>
          </p:nvPr>
        </p:nvSpPr>
        <p:spPr>
          <a:xfrm>
            <a:off x="705075" y="6980673"/>
            <a:ext cx="2250437" cy="2137708"/>
          </a:xfrm>
          <a:prstGeom prst="flowChartConnector">
            <a:avLst/>
          </a:prstGeom>
          <a:ln w="76200">
            <a:solidFill>
              <a:srgbClr val="983398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8" name="Paveikslėlio vietos rezervavimo ženklas 42"/>
          <p:cNvSpPr>
            <a:spLocks noGrp="1"/>
          </p:cNvSpPr>
          <p:nvPr>
            <p:ph type="pic" sz="quarter" idx="45"/>
          </p:nvPr>
        </p:nvSpPr>
        <p:spPr>
          <a:xfrm>
            <a:off x="3477551" y="6978371"/>
            <a:ext cx="2250437" cy="2137708"/>
          </a:xfrm>
          <a:prstGeom prst="flowChartConnector">
            <a:avLst/>
          </a:prstGeom>
          <a:ln w="76200">
            <a:solidFill>
              <a:srgbClr val="FE595D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59" name="Paveikslėlio vietos rezervavimo ženklas 42"/>
          <p:cNvSpPr>
            <a:spLocks noGrp="1"/>
          </p:cNvSpPr>
          <p:nvPr>
            <p:ph type="pic" sz="quarter" idx="46"/>
          </p:nvPr>
        </p:nvSpPr>
        <p:spPr>
          <a:xfrm>
            <a:off x="6469339" y="6980673"/>
            <a:ext cx="2250437" cy="2137708"/>
          </a:xfrm>
          <a:prstGeom prst="flowChartConnector">
            <a:avLst/>
          </a:prstGeom>
          <a:ln w="76200">
            <a:solidFill>
              <a:srgbClr val="0099CB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60" name="Paveikslėlio vietos rezervavimo ženklas 42"/>
          <p:cNvSpPr>
            <a:spLocks noGrp="1"/>
          </p:cNvSpPr>
          <p:nvPr>
            <p:ph type="pic" sz="quarter" idx="47"/>
          </p:nvPr>
        </p:nvSpPr>
        <p:spPr>
          <a:xfrm>
            <a:off x="9577909" y="6976767"/>
            <a:ext cx="2250437" cy="2137708"/>
          </a:xfrm>
          <a:prstGeom prst="flowChartConnector">
            <a:avLst/>
          </a:prstGeom>
          <a:ln w="76200">
            <a:solidFill>
              <a:srgbClr val="FECC32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61" name="Paveikslėlio vietos rezervavimo ženklas 42"/>
          <p:cNvSpPr>
            <a:spLocks noGrp="1"/>
          </p:cNvSpPr>
          <p:nvPr>
            <p:ph type="pic" sz="quarter" idx="48"/>
          </p:nvPr>
        </p:nvSpPr>
        <p:spPr>
          <a:xfrm>
            <a:off x="12322224" y="6985312"/>
            <a:ext cx="2250437" cy="2137708"/>
          </a:xfrm>
          <a:prstGeom prst="flowChartConnector">
            <a:avLst/>
          </a:prstGeom>
          <a:ln w="76200">
            <a:solidFill>
              <a:srgbClr val="983398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353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190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bliotekos logotipas ir pavadinim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64030" y="922140"/>
            <a:ext cx="550476" cy="7082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361">
                <a:solidFill>
                  <a:srgbClr val="0099C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lt-LT" dirty="0" smtClean="0"/>
              <a:t>1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3734" y="7661540"/>
            <a:ext cx="13470014" cy="12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949">
                <a:solidFill>
                  <a:srgbClr val="4A4B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562048" indent="0">
              <a:buNone/>
              <a:defRPr sz="2458">
                <a:solidFill>
                  <a:schemeClr val="tx1">
                    <a:tint val="75000"/>
                  </a:schemeClr>
                </a:solidFill>
              </a:defRPr>
            </a:lvl2pPr>
            <a:lvl3pPr marL="1124093" indent="0">
              <a:buNone/>
              <a:defRPr sz="2214">
                <a:solidFill>
                  <a:schemeClr val="tx1">
                    <a:tint val="75000"/>
                  </a:schemeClr>
                </a:solidFill>
              </a:defRPr>
            </a:lvl3pPr>
            <a:lvl4pPr marL="1686138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4pPr>
            <a:lvl5pPr marL="2248184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5pPr>
            <a:lvl6pPr marL="2810232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6pPr>
            <a:lvl7pPr marL="3372277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7pPr>
            <a:lvl8pPr marL="3934324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8pPr>
            <a:lvl9pPr marL="4496370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 smtClean="0"/>
              <a:t>EISIU Į PILNAS BIBLIOTEKOS PAVADINIMĄ.</a:t>
            </a:r>
          </a:p>
        </p:txBody>
      </p:sp>
      <p:sp>
        <p:nvSpPr>
          <p:cNvPr id="8" name="Paveikslėlio vietos rezervavimo ženklas 7"/>
          <p:cNvSpPr>
            <a:spLocks noGrp="1"/>
          </p:cNvSpPr>
          <p:nvPr>
            <p:ph type="pic" sz="quarter" idx="10" hasCustomPrompt="1"/>
          </p:nvPr>
        </p:nvSpPr>
        <p:spPr>
          <a:xfrm>
            <a:off x="4774385" y="2390442"/>
            <a:ext cx="6148722" cy="4726433"/>
          </a:xfrm>
          <a:prstGeom prst="round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4A4B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lt-LT" dirty="0" smtClean="0"/>
              <a:t>Bibliotekos logotipo paveikslėlis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3412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ndr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sz="quarter" idx="10" hasCustomPrompt="1"/>
          </p:nvPr>
        </p:nvSpPr>
        <p:spPr>
          <a:xfrm>
            <a:off x="613566" y="6114830"/>
            <a:ext cx="5281673" cy="6565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05" b="1">
                <a:solidFill>
                  <a:srgbClr val="2D2F4E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562048" indent="0">
              <a:buNone/>
              <a:defRPr/>
            </a:lvl2pPr>
            <a:lvl3pPr marL="1124093" indent="0">
              <a:buNone/>
              <a:defRPr/>
            </a:lvl3pPr>
            <a:lvl4pPr marL="1686138" indent="0">
              <a:buNone/>
              <a:defRPr/>
            </a:lvl4pPr>
            <a:lvl5pPr marL="2248184" indent="0">
              <a:buNone/>
              <a:defRPr/>
            </a:lvl5pPr>
          </a:lstStyle>
          <a:p>
            <a:pPr lvl="0"/>
            <a:r>
              <a:rPr lang="lt-LT" dirty="0" smtClean="0"/>
              <a:t>ČIA MANO BIBLIOTEKA.</a:t>
            </a:r>
            <a:endParaRPr lang="lt-LT" dirty="0"/>
          </a:p>
        </p:txBody>
      </p:sp>
      <p:sp>
        <p:nvSpPr>
          <p:cNvPr id="7" name="Teksto vietos rezervavimo ženklas 5"/>
          <p:cNvSpPr>
            <a:spLocks noGrp="1"/>
          </p:cNvSpPr>
          <p:nvPr>
            <p:ph type="body" sz="quarter" idx="11" hasCustomPrompt="1"/>
          </p:nvPr>
        </p:nvSpPr>
        <p:spPr>
          <a:xfrm>
            <a:off x="613566" y="5129880"/>
            <a:ext cx="5281673" cy="719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288">
                <a:solidFill>
                  <a:srgbClr val="2D2F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62048" indent="0">
              <a:buNone/>
              <a:defRPr/>
            </a:lvl2pPr>
            <a:lvl3pPr marL="1124093" indent="0">
              <a:buNone/>
              <a:defRPr/>
            </a:lvl3pPr>
            <a:lvl4pPr marL="1686138" indent="0">
              <a:buNone/>
              <a:defRPr/>
            </a:lvl4pPr>
            <a:lvl5pPr marL="2248184" indent="0">
              <a:buNone/>
              <a:defRPr/>
            </a:lvl5pPr>
          </a:lstStyle>
          <a:p>
            <a:pPr lvl="0"/>
            <a:r>
              <a:rPr lang="lt-LT" dirty="0" smtClean="0"/>
              <a:t>2</a:t>
            </a:r>
            <a:endParaRPr lang="lt-LT" dirty="0"/>
          </a:p>
        </p:txBody>
      </p:sp>
      <p:sp>
        <p:nvSpPr>
          <p:cNvPr id="8" name="Paveikslėlio vietos rezervavimo ženklas 8"/>
          <p:cNvSpPr>
            <a:spLocks noGrp="1"/>
          </p:cNvSpPr>
          <p:nvPr>
            <p:ph type="pic" sz="quarter" idx="13"/>
          </p:nvPr>
        </p:nvSpPr>
        <p:spPr>
          <a:xfrm>
            <a:off x="6365846" y="3357540"/>
            <a:ext cx="7833321" cy="52658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rgbClr val="2D2F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lt-LT" dirty="0"/>
          </a:p>
        </p:txBody>
      </p:sp>
      <p:sp>
        <p:nvSpPr>
          <p:cNvPr id="9" name="Paveikslėlio vietos rezervavimo ženklas 8"/>
          <p:cNvSpPr>
            <a:spLocks noGrp="1"/>
          </p:cNvSpPr>
          <p:nvPr>
            <p:ph type="pic" sz="quarter" idx="12" hasCustomPrompt="1"/>
          </p:nvPr>
        </p:nvSpPr>
        <p:spPr>
          <a:xfrm>
            <a:off x="12969081" y="2377281"/>
            <a:ext cx="2062382" cy="24384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/>
          <a:lstStyle>
            <a:lvl1pPr marL="0" indent="0" algn="ctr">
              <a:buNone/>
              <a:defRPr sz="1722">
                <a:solidFill>
                  <a:srgbClr val="2D2F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lt-LT" dirty="0" smtClean="0"/>
              <a:t>Piktograma</a:t>
            </a:r>
          </a:p>
        </p:txBody>
      </p:sp>
    </p:spTree>
    <p:extLst>
      <p:ext uri="{BB962C8B-B14F-4D97-AF65-F5344CB8AC3E}">
        <p14:creationId xmlns:p14="http://schemas.microsoft.com/office/powerpoint/2010/main" val="67190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1256" y="593922"/>
            <a:ext cx="13564851" cy="2156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1256" y="2969599"/>
            <a:ext cx="13564851" cy="707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1256" y="10339371"/>
            <a:ext cx="3538657" cy="59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35355-95C0-4ACC-B119-F781ECA618D6}" type="datetimeFigureOut">
              <a:rPr lang="lt-LT" smtClean="0"/>
              <a:t>2021-01-28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09689" y="10339371"/>
            <a:ext cx="5307985" cy="59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450" y="10339371"/>
            <a:ext cx="3538657" cy="593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617F0-40D8-4A9B-BF82-555C3F69B69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94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</p:sldLayoutIdLst>
  <p:txStyles>
    <p:titleStyle>
      <a:lvl1pPr algn="l" defTabSz="1487363" rtl="0" eaLnBrk="1" latinLnBrk="0" hangingPunct="1">
        <a:lnSpc>
          <a:spcPct val="90000"/>
        </a:lnSpc>
        <a:spcBef>
          <a:spcPct val="0"/>
        </a:spcBef>
        <a:buNone/>
        <a:defRPr sz="71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841" indent="-371841" algn="l" defTabSz="1487363" rtl="0" eaLnBrk="1" latinLnBrk="0" hangingPunct="1">
        <a:lnSpc>
          <a:spcPct val="90000"/>
        </a:lnSpc>
        <a:spcBef>
          <a:spcPts val="1627"/>
        </a:spcBef>
        <a:buFont typeface="Arial" panose="020B0604020202020204" pitchFamily="34" charset="0"/>
        <a:buChar char="•"/>
        <a:defRPr sz="4554" kern="1200">
          <a:solidFill>
            <a:schemeClr val="tx1"/>
          </a:solidFill>
          <a:latin typeface="+mn-lt"/>
          <a:ea typeface="+mn-ea"/>
          <a:cs typeface="+mn-cs"/>
        </a:defRPr>
      </a:lvl1pPr>
      <a:lvl2pPr marL="1115522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3904" kern="1200">
          <a:solidFill>
            <a:schemeClr val="tx1"/>
          </a:solidFill>
          <a:latin typeface="+mn-lt"/>
          <a:ea typeface="+mn-ea"/>
          <a:cs typeface="+mn-cs"/>
        </a:defRPr>
      </a:lvl2pPr>
      <a:lvl3pPr marL="1859204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3253" kern="1200">
          <a:solidFill>
            <a:schemeClr val="tx1"/>
          </a:solidFill>
          <a:latin typeface="+mn-lt"/>
          <a:ea typeface="+mn-ea"/>
          <a:cs typeface="+mn-cs"/>
        </a:defRPr>
      </a:lvl3pPr>
      <a:lvl4pPr marL="2602885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4pPr>
      <a:lvl5pPr marL="3346567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5pPr>
      <a:lvl6pPr marL="4090248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6pPr>
      <a:lvl7pPr marL="4833930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7pPr>
      <a:lvl8pPr marL="5577611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8pPr>
      <a:lvl9pPr marL="6321293" indent="-371841" algn="l" defTabSz="1487363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9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1pPr>
      <a:lvl2pPr marL="743682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2pPr>
      <a:lvl3pPr marL="1487363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3pPr>
      <a:lvl4pPr marL="2231045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4pPr>
      <a:lvl5pPr marL="2974726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5pPr>
      <a:lvl6pPr marL="3718408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6pPr>
      <a:lvl7pPr marL="4462089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7pPr>
      <a:lvl8pPr marL="5205771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8pPr>
      <a:lvl9pPr marL="5949452" algn="l" defTabSz="1487363" rtl="0" eaLnBrk="1" latinLnBrk="0" hangingPunct="1">
        <a:defRPr sz="29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76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4" name="Teksto vietos rezervavimo ženklas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Teksto vietos rezervavimo ženklas 9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Teksto vietos rezervavimo ženklas 10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4" name="Paveikslėlio vietos rezervavimo ženklas 13"/>
          <p:cNvSpPr>
            <a:spLocks noGrp="1"/>
          </p:cNvSpPr>
          <p:nvPr>
            <p:ph type="pic" sz="quarter" idx="40"/>
          </p:nvPr>
        </p:nvSpPr>
        <p:spPr/>
      </p:sp>
      <p:sp>
        <p:nvSpPr>
          <p:cNvPr id="15" name="Paveikslėlio vietos rezervavimo ženklas 14"/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16" name="Paveikslėlio vietos rezervavimo ženklas 15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17" name="Paveikslėlio vietos rezervavimo ženklas 16"/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18" name="Paveikslėlio vietos rezervavimo ženklas 17"/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19" name="Paveikslėlio vietos rezervavimo ženklas 18"/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20" name="Paveikslėlio vietos rezervavimo ženklas 19"/>
          <p:cNvSpPr>
            <a:spLocks noGrp="1"/>
          </p:cNvSpPr>
          <p:nvPr>
            <p:ph type="pic" sz="quarter" idx="46"/>
          </p:nvPr>
        </p:nvSpPr>
        <p:spPr/>
      </p:sp>
      <p:sp>
        <p:nvSpPr>
          <p:cNvPr id="21" name="Paveikslėlio vietos rezervavimo ženklas 20"/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22" name="Paveikslėlio vietos rezervavimo ženklas 21"/>
          <p:cNvSpPr>
            <a:spLocks noGrp="1"/>
          </p:cNvSpPr>
          <p:nvPr>
            <p:ph type="pic" sz="quarter" idx="48"/>
          </p:nvPr>
        </p:nvSpPr>
        <p:spPr/>
      </p:sp>
    </p:spTree>
    <p:extLst>
      <p:ext uri="{BB962C8B-B14F-4D97-AF65-F5344CB8AC3E}">
        <p14:creationId xmlns:p14="http://schemas.microsoft.com/office/powerpoint/2010/main" val="195395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Paveikslėlio vietos rezervavimo ženklas 3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6787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o vietos rezervavimo ženklas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endParaRPr lang="lt-LT"/>
          </a:p>
        </p:txBody>
      </p:sp>
      <p:sp>
        <p:nvSpPr>
          <p:cNvPr id="4" name="Paveikslėlio vietos rezervavimo ženklas 3"/>
          <p:cNvSpPr>
            <a:spLocks noGrp="1"/>
          </p:cNvSpPr>
          <p:nvPr>
            <p:ph type="pic" sz="quarter" idx="13"/>
          </p:nvPr>
        </p:nvSpPr>
        <p:spPr>
          <a:effectLst>
            <a:outerShdw blurRad="292100" dist="38100" dir="8100000" sx="101000" sy="101000" algn="tr" rotWithShape="0">
              <a:prstClr val="black">
                <a:alpha val="25000"/>
              </a:prstClr>
            </a:outerShdw>
          </a:effectLst>
        </p:spPr>
      </p:sp>
      <p:sp>
        <p:nvSpPr>
          <p:cNvPr id="5" name="Paveikslėlio vietos rezervavimo ženklas 4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0864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0</Words>
  <Application>Microsoft Office PowerPoint</Application>
  <PresentationFormat>Pasirinktinai</PresentationFormat>
  <Paragraphs>0</Paragraphs>
  <Slides>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Open Sans SemiBold</vt:lpstr>
      <vt:lpstr>„Office“ tema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ieva slonksnyte</dc:creator>
  <cp:lastModifiedBy>ieva slonksnyte</cp:lastModifiedBy>
  <cp:revision>28</cp:revision>
  <dcterms:created xsi:type="dcterms:W3CDTF">2021-01-28T08:47:26Z</dcterms:created>
  <dcterms:modified xsi:type="dcterms:W3CDTF">2021-01-28T12:47:19Z</dcterms:modified>
</cp:coreProperties>
</file>